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66" r:id="rId3"/>
    <p:sldId id="267" r:id="rId4"/>
    <p:sldId id="278" r:id="rId5"/>
    <p:sldId id="277" r:id="rId6"/>
    <p:sldId id="259" r:id="rId7"/>
    <p:sldId id="268" r:id="rId8"/>
    <p:sldId id="269" r:id="rId9"/>
    <p:sldId id="270" r:id="rId10"/>
    <p:sldId id="280" r:id="rId11"/>
    <p:sldId id="281" r:id="rId12"/>
    <p:sldId id="271" r:id="rId13"/>
    <p:sldId id="282" r:id="rId14"/>
    <p:sldId id="283" r:id="rId15"/>
    <p:sldId id="272" r:id="rId16"/>
    <p:sldId id="284" r:id="rId17"/>
    <p:sldId id="273" r:id="rId18"/>
    <p:sldId id="274" r:id="rId19"/>
    <p:sldId id="275" r:id="rId20"/>
    <p:sldId id="279" r:id="rId21"/>
    <p:sldId id="285" r:id="rId22"/>
  </p:sldIdLst>
  <p:sldSz cx="18288000" cy="10287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Exo 2 Medium" panose="020B0604020202020204" charset="-52"/>
      <p:regular r:id="rId28"/>
    </p:embeddedFont>
    <p:embeddedFont>
      <p:font typeface="Exo 2 Medium Bold" panose="020B0604020202020204" charset="-52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07.10.2021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19999"/>
          </a:blip>
          <a:srcRect t="44968" r="326" b="1540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400" y="1790700"/>
            <a:ext cx="17983200" cy="57451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400"/>
              </a:lnSpc>
            </a:pPr>
            <a:r>
              <a:rPr lang="ru-RU" sz="20000" dirty="0" smtClean="0">
                <a:solidFill>
                  <a:srgbClr val="FF4647"/>
                </a:solidFill>
                <a:latin typeface="Exo 2 Medium Bold"/>
              </a:rPr>
              <a:t>Движение стрелок часов</a:t>
            </a:r>
            <a:endParaRPr lang="en-US" sz="20000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540344" y="7737060"/>
            <a:ext cx="3207312" cy="139919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647476">
            <a:off x="-1577340" y="202398"/>
            <a:ext cx="7315200" cy="165260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902389">
            <a:off x="13898880" y="7958221"/>
            <a:ext cx="7315200" cy="19950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996616" y="2351050"/>
            <a:ext cx="15767384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Найдите угол между часовой и минутной стрелкой, если сейчас </a:t>
            </a: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а</a:t>
            </a:r>
            <a:r>
              <a:rPr lang="en-US" sz="2400" spc="240" dirty="0" smtClean="0">
                <a:solidFill>
                  <a:srgbClr val="383838"/>
                </a:solidFill>
                <a:latin typeface="Exo 2 Medium"/>
              </a:rPr>
              <a:t>) 13:00; 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б</a:t>
            </a:r>
            <a:r>
              <a:rPr lang="en-US" sz="2400" spc="240" dirty="0" smtClean="0">
                <a:solidFill>
                  <a:srgbClr val="383838"/>
                </a:solidFill>
                <a:latin typeface="Exo 2 Medium"/>
              </a:rPr>
              <a:t>) 16:00; 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в) 17:30; г) 19:30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432255"/>
            <a:ext cx="4457700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>
                <a:solidFill>
                  <a:srgbClr val="FF4647"/>
                </a:solidFill>
                <a:latin typeface="Exo 2 Medium Bold"/>
              </a:rPr>
              <a:t>2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59016" y="9429270"/>
            <a:ext cx="1964026" cy="63813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10" name="TextBox 2"/>
          <p:cNvSpPr txBox="1"/>
          <p:nvPr/>
        </p:nvSpPr>
        <p:spPr>
          <a:xfrm>
            <a:off x="8702431" y="5129808"/>
            <a:ext cx="8328660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Часовая стрелка сдвинется на 30 градусов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Минутная стрелка стоит на 0 градусов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Ответ: 30 градусов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461806"/>
            <a:ext cx="4530852" cy="4681728"/>
          </a:xfrm>
          <a:prstGeom prst="rect">
            <a:avLst/>
          </a:prstGeom>
        </p:spPr>
      </p:pic>
      <p:cxnSp>
        <p:nvCxnSpPr>
          <p:cNvPr id="21" name="Прямая со стрелкой 20"/>
          <p:cNvCxnSpPr/>
          <p:nvPr/>
        </p:nvCxnSpPr>
        <p:spPr>
          <a:xfrm flipV="1">
            <a:off x="4191000" y="5129808"/>
            <a:ext cx="381000" cy="623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 flipV="1">
            <a:off x="4191000" y="4381500"/>
            <a:ext cx="0" cy="1371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02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996616" y="2351050"/>
            <a:ext cx="15767384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Найдите угол между часовой и минутной стрелкой, если сейчас </a:t>
            </a: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а</a:t>
            </a:r>
            <a:r>
              <a:rPr lang="en-US" sz="2400" spc="240" dirty="0" smtClean="0">
                <a:solidFill>
                  <a:srgbClr val="383838"/>
                </a:solidFill>
                <a:latin typeface="Exo 2 Medium"/>
              </a:rPr>
              <a:t>) 13:00; 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б</a:t>
            </a:r>
            <a:r>
              <a:rPr lang="en-US" sz="2400" spc="240" dirty="0" smtClean="0">
                <a:solidFill>
                  <a:srgbClr val="383838"/>
                </a:solidFill>
                <a:latin typeface="Exo 2 Medium"/>
              </a:rPr>
              <a:t>) 16:00; 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в) 17:30; г) 19:30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432255"/>
            <a:ext cx="4457700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>
                <a:solidFill>
                  <a:srgbClr val="FF4647"/>
                </a:solidFill>
                <a:latin typeface="Exo 2 Medium Bold"/>
              </a:rPr>
              <a:t>2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59016" y="9429270"/>
            <a:ext cx="1964026" cy="63813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461806"/>
            <a:ext cx="4530852" cy="4681728"/>
          </a:xfrm>
          <a:prstGeom prst="rect">
            <a:avLst/>
          </a:prstGeom>
        </p:spPr>
      </p:pic>
      <p:cxnSp>
        <p:nvCxnSpPr>
          <p:cNvPr id="9" name="Прямая со стрелкой 8"/>
          <p:cNvCxnSpPr/>
          <p:nvPr/>
        </p:nvCxnSpPr>
        <p:spPr>
          <a:xfrm>
            <a:off x="4191000" y="5753100"/>
            <a:ext cx="60960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V="1">
            <a:off x="4191000" y="4457700"/>
            <a:ext cx="0" cy="12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32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996616" y="2351050"/>
            <a:ext cx="15767384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Найдите угол между часовой и минутной стрелкой, если сейчас </a:t>
            </a: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а</a:t>
            </a:r>
            <a:r>
              <a:rPr lang="en-US" sz="2400" spc="240" dirty="0" smtClean="0">
                <a:solidFill>
                  <a:srgbClr val="383838"/>
                </a:solidFill>
                <a:latin typeface="Exo 2 Medium"/>
              </a:rPr>
              <a:t>) 13:00; 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б</a:t>
            </a:r>
            <a:r>
              <a:rPr lang="en-US" sz="2400" spc="240" dirty="0" smtClean="0">
                <a:solidFill>
                  <a:srgbClr val="383838"/>
                </a:solidFill>
                <a:latin typeface="Exo 2 Medium"/>
              </a:rPr>
              <a:t>) 16:00; 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в) 17:30; г) 19:30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432255"/>
            <a:ext cx="4457700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>
                <a:solidFill>
                  <a:srgbClr val="FF4647"/>
                </a:solidFill>
                <a:latin typeface="Exo 2 Medium Bold"/>
              </a:rPr>
              <a:t>2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59016" y="9429270"/>
            <a:ext cx="1964026" cy="63813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10" name="TextBox 2"/>
          <p:cNvSpPr txBox="1"/>
          <p:nvPr/>
        </p:nvSpPr>
        <p:spPr>
          <a:xfrm>
            <a:off x="8702431" y="5129808"/>
            <a:ext cx="8328660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Часовая стрелка сдвинется на 120 градусов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Минутная стрелка стоит на 0 градусов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Ответ: 120 градусов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461806"/>
            <a:ext cx="4530852" cy="4681728"/>
          </a:xfrm>
          <a:prstGeom prst="rect">
            <a:avLst/>
          </a:prstGeom>
        </p:spPr>
      </p:pic>
      <p:cxnSp>
        <p:nvCxnSpPr>
          <p:cNvPr id="9" name="Прямая со стрелкой 8"/>
          <p:cNvCxnSpPr/>
          <p:nvPr/>
        </p:nvCxnSpPr>
        <p:spPr>
          <a:xfrm>
            <a:off x="4191000" y="5753100"/>
            <a:ext cx="60960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V="1">
            <a:off x="4191000" y="4457700"/>
            <a:ext cx="0" cy="12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66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996616" y="2351050"/>
            <a:ext cx="15767384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Найдите угол между часовой и минутной стрелкой, если сейчас </a:t>
            </a: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а</a:t>
            </a:r>
            <a:r>
              <a:rPr lang="en-US" sz="2400" spc="240" dirty="0" smtClean="0">
                <a:solidFill>
                  <a:srgbClr val="383838"/>
                </a:solidFill>
                <a:latin typeface="Exo 2 Medium"/>
              </a:rPr>
              <a:t>) 13:00; 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б</a:t>
            </a:r>
            <a:r>
              <a:rPr lang="en-US" sz="2400" spc="240" dirty="0" smtClean="0">
                <a:solidFill>
                  <a:srgbClr val="383838"/>
                </a:solidFill>
                <a:latin typeface="Exo 2 Medium"/>
              </a:rPr>
              <a:t>) 16:00; 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в) 17:30; г) 19:30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432255"/>
            <a:ext cx="4457700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>
                <a:solidFill>
                  <a:srgbClr val="FF4647"/>
                </a:solidFill>
                <a:latin typeface="Exo 2 Medium Bold"/>
              </a:rPr>
              <a:t>2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59016" y="9429270"/>
            <a:ext cx="1964026" cy="63813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461806"/>
            <a:ext cx="4530852" cy="4681728"/>
          </a:xfrm>
          <a:prstGeom prst="rect">
            <a:avLst/>
          </a:prstGeom>
        </p:spPr>
      </p:pic>
      <p:cxnSp>
        <p:nvCxnSpPr>
          <p:cNvPr id="9" name="Прямая со стрелкой 8"/>
          <p:cNvCxnSpPr/>
          <p:nvPr/>
        </p:nvCxnSpPr>
        <p:spPr>
          <a:xfrm>
            <a:off x="4191000" y="5753100"/>
            <a:ext cx="22860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>
            <a:off x="4191000" y="5753100"/>
            <a:ext cx="0" cy="12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510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996616" y="2351050"/>
            <a:ext cx="15767384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Найдите угол между часовой и минутной стрелкой, если сейчас </a:t>
            </a: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а</a:t>
            </a:r>
            <a:r>
              <a:rPr lang="en-US" sz="2400" spc="240" dirty="0" smtClean="0">
                <a:solidFill>
                  <a:srgbClr val="383838"/>
                </a:solidFill>
                <a:latin typeface="Exo 2 Medium"/>
              </a:rPr>
              <a:t>) 13:00; 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б</a:t>
            </a:r>
            <a:r>
              <a:rPr lang="en-US" sz="2400" spc="240" dirty="0" smtClean="0">
                <a:solidFill>
                  <a:srgbClr val="383838"/>
                </a:solidFill>
                <a:latin typeface="Exo 2 Medium"/>
              </a:rPr>
              <a:t>) 16:00; 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в) 17:30; г) 19:30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432255"/>
            <a:ext cx="4457700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>
                <a:solidFill>
                  <a:srgbClr val="FF4647"/>
                </a:solidFill>
                <a:latin typeface="Exo 2 Medium Bold"/>
              </a:rPr>
              <a:t>2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59016" y="9429270"/>
            <a:ext cx="1964026" cy="63813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461806"/>
            <a:ext cx="4530852" cy="4681728"/>
          </a:xfrm>
          <a:prstGeom prst="rect">
            <a:avLst/>
          </a:prstGeom>
        </p:spPr>
      </p:pic>
      <p:cxnSp>
        <p:nvCxnSpPr>
          <p:cNvPr id="9" name="Прямая со стрелкой 8"/>
          <p:cNvCxnSpPr/>
          <p:nvPr/>
        </p:nvCxnSpPr>
        <p:spPr>
          <a:xfrm>
            <a:off x="4191000" y="5753100"/>
            <a:ext cx="22860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>
            <a:off x="4191000" y="5753100"/>
            <a:ext cx="0" cy="12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57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996616" y="2351050"/>
            <a:ext cx="15767384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Найдите угол между часовой и минутной стрелкой, если сейчас </a:t>
            </a: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а</a:t>
            </a:r>
            <a:r>
              <a:rPr lang="en-US" sz="2400" spc="240" dirty="0" smtClean="0">
                <a:solidFill>
                  <a:srgbClr val="383838"/>
                </a:solidFill>
                <a:latin typeface="Exo 2 Medium"/>
              </a:rPr>
              <a:t>) 13:00; 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б</a:t>
            </a:r>
            <a:r>
              <a:rPr lang="en-US" sz="2400" spc="240" dirty="0" smtClean="0">
                <a:solidFill>
                  <a:srgbClr val="383838"/>
                </a:solidFill>
                <a:latin typeface="Exo 2 Medium"/>
              </a:rPr>
              <a:t>) 16:00; 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в) 17:30; г) 19:30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432255"/>
            <a:ext cx="4457700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>
                <a:solidFill>
                  <a:srgbClr val="FF4647"/>
                </a:solidFill>
                <a:latin typeface="Exo 2 Medium Bold"/>
              </a:rPr>
              <a:t>2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59016" y="9429270"/>
            <a:ext cx="1964026" cy="63813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10" name="TextBox 2"/>
          <p:cNvSpPr txBox="1"/>
          <p:nvPr/>
        </p:nvSpPr>
        <p:spPr>
          <a:xfrm>
            <a:off x="8702431" y="5129808"/>
            <a:ext cx="8328660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Часовая стрелка сдвинется на 165 градусов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Минутная стрелка сдвинется на 180 градусов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Ответ: 15 градусов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461806"/>
            <a:ext cx="4530852" cy="4681728"/>
          </a:xfrm>
          <a:prstGeom prst="rect">
            <a:avLst/>
          </a:prstGeom>
        </p:spPr>
      </p:pic>
      <p:cxnSp>
        <p:nvCxnSpPr>
          <p:cNvPr id="9" name="Прямая со стрелкой 8"/>
          <p:cNvCxnSpPr/>
          <p:nvPr/>
        </p:nvCxnSpPr>
        <p:spPr>
          <a:xfrm>
            <a:off x="4191000" y="5753100"/>
            <a:ext cx="22860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>
            <a:off x="4191000" y="5753100"/>
            <a:ext cx="0" cy="12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67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996616" y="2351050"/>
            <a:ext cx="15767384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Найдите угол между часовой и минутной стрелкой, если сейчас </a:t>
            </a: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а</a:t>
            </a:r>
            <a:r>
              <a:rPr lang="en-US" sz="2400" spc="240" dirty="0" smtClean="0">
                <a:solidFill>
                  <a:srgbClr val="383838"/>
                </a:solidFill>
                <a:latin typeface="Exo 2 Medium"/>
              </a:rPr>
              <a:t>) 13:00; 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б</a:t>
            </a:r>
            <a:r>
              <a:rPr lang="en-US" sz="2400" spc="240" dirty="0" smtClean="0">
                <a:solidFill>
                  <a:srgbClr val="383838"/>
                </a:solidFill>
                <a:latin typeface="Exo 2 Medium"/>
              </a:rPr>
              <a:t>) 16:00; 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в) 17:30; г) 19:30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432255"/>
            <a:ext cx="4457700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>
                <a:solidFill>
                  <a:srgbClr val="FF4647"/>
                </a:solidFill>
                <a:latin typeface="Exo 2 Medium Bold"/>
              </a:rPr>
              <a:t>2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59016" y="9429270"/>
            <a:ext cx="1964026" cy="63813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461806"/>
            <a:ext cx="4530852" cy="4681728"/>
          </a:xfrm>
          <a:prstGeom prst="rect">
            <a:avLst/>
          </a:prstGeom>
        </p:spPr>
      </p:pic>
      <p:cxnSp>
        <p:nvCxnSpPr>
          <p:cNvPr id="9" name="Прямая со стрелкой 8"/>
          <p:cNvCxnSpPr/>
          <p:nvPr/>
        </p:nvCxnSpPr>
        <p:spPr>
          <a:xfrm flipH="1">
            <a:off x="3505200" y="5676900"/>
            <a:ext cx="685800" cy="645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>
            <a:off x="4191000" y="5753100"/>
            <a:ext cx="0" cy="12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3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996616" y="2351050"/>
            <a:ext cx="15767384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Найдите угол между часовой и минутной стрелкой, если сейчас </a:t>
            </a: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а</a:t>
            </a:r>
            <a:r>
              <a:rPr lang="en-US" sz="2400" spc="240" dirty="0" smtClean="0">
                <a:solidFill>
                  <a:srgbClr val="383838"/>
                </a:solidFill>
                <a:latin typeface="Exo 2 Medium"/>
              </a:rPr>
              <a:t>) 13:00; 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б</a:t>
            </a:r>
            <a:r>
              <a:rPr lang="en-US" sz="2400" spc="240" dirty="0" smtClean="0">
                <a:solidFill>
                  <a:srgbClr val="383838"/>
                </a:solidFill>
                <a:latin typeface="Exo 2 Medium"/>
              </a:rPr>
              <a:t>) 16:00; 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в) 17:30; г) 19:30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432255"/>
            <a:ext cx="4457700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>
                <a:solidFill>
                  <a:srgbClr val="FF4647"/>
                </a:solidFill>
                <a:latin typeface="Exo 2 Medium Bold"/>
              </a:rPr>
              <a:t>2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59016" y="9429270"/>
            <a:ext cx="1964026" cy="63813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10" name="TextBox 2"/>
          <p:cNvSpPr txBox="1"/>
          <p:nvPr/>
        </p:nvSpPr>
        <p:spPr>
          <a:xfrm>
            <a:off x="8702431" y="5129808"/>
            <a:ext cx="8328660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Часовая стрелка сдвинется на 225 градусов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Минутная стрелка сдвинется на 180 градусов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Ответ: 45 градусов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461806"/>
            <a:ext cx="4530852" cy="4681728"/>
          </a:xfrm>
          <a:prstGeom prst="rect">
            <a:avLst/>
          </a:prstGeom>
        </p:spPr>
      </p:pic>
      <p:cxnSp>
        <p:nvCxnSpPr>
          <p:cNvPr id="9" name="Прямая со стрелкой 8"/>
          <p:cNvCxnSpPr/>
          <p:nvPr/>
        </p:nvCxnSpPr>
        <p:spPr>
          <a:xfrm flipH="1">
            <a:off x="3505200" y="5676900"/>
            <a:ext cx="685800" cy="645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>
            <a:off x="4191000" y="5753100"/>
            <a:ext cx="0" cy="12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6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996616" y="2351050"/>
            <a:ext cx="15767384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Дядя Фёдор взглянул на часы. Они показывали 8 ч. 30 мин. Если он сейчас же отправится на вокзал, то, потратив на дорогу 40 минут, опоздает на поезд на 8 минут. В котором часу отправляется поезд?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432255"/>
            <a:ext cx="4457700" cy="652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 smtClean="0">
                <a:solidFill>
                  <a:srgbClr val="FF4647"/>
                </a:solidFill>
                <a:latin typeface="Exo 2 Medium Bold"/>
              </a:rPr>
              <a:t>3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59016" y="9429270"/>
            <a:ext cx="1964026" cy="63813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072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996616" y="2351050"/>
            <a:ext cx="15767384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Дядя Фёдор взглянул на часы. Они показывали 8 ч. 30 мин. Если он сейчас же отправится на вокзал, то, потратив на дорогу 40 минут, опоздает на поезд на 8 минут. В котором часу отправляется поезд?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432255"/>
            <a:ext cx="4457700" cy="652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 smtClean="0">
                <a:solidFill>
                  <a:srgbClr val="FF4647"/>
                </a:solidFill>
                <a:latin typeface="Exo 2 Medium Bold"/>
              </a:rPr>
              <a:t>3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59016" y="9429270"/>
            <a:ext cx="1964026" cy="63813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9" name="TextBox 2"/>
          <p:cNvSpPr txBox="1"/>
          <p:nvPr/>
        </p:nvSpPr>
        <p:spPr>
          <a:xfrm>
            <a:off x="1828800" y="4914900"/>
            <a:ext cx="8328660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Дядя Федор прибудет на поезд в 9 ч. 10 мин.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При этом он опоздает на 8 минут, значит поезд отходит в 9 ч. 2 мин.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Ответ: 9 ч. 2 мин.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</p:spTree>
    <p:extLst>
      <p:ext uri="{BB962C8B-B14F-4D97-AF65-F5344CB8AC3E}">
        <p14:creationId xmlns:p14="http://schemas.microsoft.com/office/powerpoint/2010/main" val="329220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647476">
            <a:off x="-1577340" y="202398"/>
            <a:ext cx="7315200" cy="165260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902389">
            <a:off x="13898880" y="7958221"/>
            <a:ext cx="7315200" cy="1995055"/>
          </a:xfrm>
          <a:prstGeom prst="rect">
            <a:avLst/>
          </a:prstGeom>
        </p:spPr>
      </p:pic>
      <p:pic>
        <p:nvPicPr>
          <p:cNvPr id="1026" name="Picture 2" descr="Задача про стрелки часов. Задание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705100"/>
            <a:ext cx="50292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2"/>
          <p:cNvSpPr txBox="1"/>
          <p:nvPr/>
        </p:nvSpPr>
        <p:spPr>
          <a:xfrm>
            <a:off x="9227820" y="3629521"/>
            <a:ext cx="8328660" cy="3180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12 часов - 360</a:t>
            </a:r>
            <a:r>
              <a:rPr lang="en-US" sz="2400" spc="240" dirty="0" smtClean="0">
                <a:solidFill>
                  <a:srgbClr val="383838"/>
                </a:solidFill>
                <a:latin typeface="Exo 2 Medium"/>
              </a:rPr>
              <a:t>º</a:t>
            </a: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Сколько минут в часе?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Сколько секунд в минуте?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Сколько секунд в часе?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На сколько градусов сдвигается минутная и часовая стрелка за час?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На сколько градусов сдвигается минутная и секундная стрелка за минуту?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5966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996616" y="2351050"/>
            <a:ext cx="15767384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Влад утверждает, что его домашние настенные часы показывают точное время ровно два раза в сутки. Как такое может быть?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432255"/>
            <a:ext cx="4457700" cy="652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 smtClean="0">
                <a:solidFill>
                  <a:srgbClr val="FF4647"/>
                </a:solidFill>
                <a:latin typeface="Exo 2 Medium Bold"/>
              </a:rPr>
              <a:t>4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59016" y="9429270"/>
            <a:ext cx="1964026" cy="63813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448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996616" y="2351050"/>
            <a:ext cx="15767384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ru-RU" sz="2800" dirty="0"/>
              <a:t>Во сколько раз секундная стрелка вращается быстрее минутной? Почему? А если минутная и часовая</a:t>
            </a:r>
            <a:r>
              <a:rPr lang="ru-RU" sz="2800" dirty="0" smtClean="0"/>
              <a:t>?</a:t>
            </a:r>
          </a:p>
          <a:p>
            <a:pPr>
              <a:lnSpc>
                <a:spcPts val="2760"/>
              </a:lnSpc>
            </a:pPr>
            <a:endParaRPr lang="ru-RU" sz="2800" spc="240" dirty="0">
              <a:solidFill>
                <a:srgbClr val="383838"/>
              </a:solidFill>
              <a:latin typeface="Exo 2 Medium"/>
            </a:endParaRPr>
          </a:p>
          <a:p>
            <a:pPr>
              <a:lnSpc>
                <a:spcPts val="2760"/>
              </a:lnSpc>
            </a:pPr>
            <a:endParaRPr lang="ru-RU" sz="2800" spc="240" dirty="0" smtClean="0">
              <a:solidFill>
                <a:srgbClr val="383838"/>
              </a:solidFill>
              <a:latin typeface="Exo 2 Medium"/>
            </a:endParaRPr>
          </a:p>
          <a:p>
            <a:pPr marL="457200" indent="-457200">
              <a:lnSpc>
                <a:spcPts val="2760"/>
              </a:lnSpc>
              <a:buFont typeface="Arial" panose="020B0604020202020204" pitchFamily="34" charset="0"/>
              <a:buChar char="•"/>
            </a:pPr>
            <a:r>
              <a:rPr lang="ru-RU" sz="2800" spc="240" dirty="0" smtClean="0">
                <a:solidFill>
                  <a:srgbClr val="383838"/>
                </a:solidFill>
                <a:latin typeface="Exo 2 Medium"/>
              </a:rPr>
              <a:t>Секундная стрелка делает полный оборот за 60 секунд (= 1 минута)</a:t>
            </a:r>
          </a:p>
          <a:p>
            <a:pPr marL="457200" indent="-457200">
              <a:lnSpc>
                <a:spcPts val="2760"/>
              </a:lnSpc>
              <a:buFont typeface="Arial" panose="020B0604020202020204" pitchFamily="34" charset="0"/>
              <a:buChar char="•"/>
            </a:pPr>
            <a:r>
              <a:rPr lang="ru-RU" sz="2800" spc="240" dirty="0" smtClean="0">
                <a:solidFill>
                  <a:srgbClr val="383838"/>
                </a:solidFill>
                <a:latin typeface="Exo 2 Medium"/>
              </a:rPr>
              <a:t>Минутная стрелка делает полный оборот за 60 минут (= 1 час)</a:t>
            </a:r>
          </a:p>
          <a:p>
            <a:pPr marL="457200" indent="-457200">
              <a:lnSpc>
                <a:spcPts val="2760"/>
              </a:lnSpc>
              <a:buFont typeface="Arial" panose="020B0604020202020204" pitchFamily="34" charset="0"/>
              <a:buChar char="•"/>
            </a:pPr>
            <a:r>
              <a:rPr lang="ru-RU" sz="2800" spc="240" dirty="0" smtClean="0">
                <a:solidFill>
                  <a:srgbClr val="383838"/>
                </a:solidFill>
                <a:latin typeface="Exo 2 Medium"/>
              </a:rPr>
              <a:t>Часовая стрелка делает полный оборот за 12 часов</a:t>
            </a:r>
            <a:endParaRPr lang="ru-RU" sz="2800" spc="240" dirty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432255"/>
            <a:ext cx="4457700" cy="652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>
                <a:solidFill>
                  <a:srgbClr val="FF4647"/>
                </a:solidFill>
                <a:latin typeface="Exo 2 Medium Bold"/>
              </a:rPr>
              <a:t>5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59016" y="9429270"/>
            <a:ext cx="1964026" cy="63813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44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647476">
            <a:off x="-1577340" y="202398"/>
            <a:ext cx="7315200" cy="165260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902389">
            <a:off x="13898880" y="7958221"/>
            <a:ext cx="7315200" cy="1995055"/>
          </a:xfrm>
          <a:prstGeom prst="rect">
            <a:avLst/>
          </a:prstGeom>
        </p:spPr>
      </p:pic>
      <p:pic>
        <p:nvPicPr>
          <p:cNvPr id="1026" name="Picture 2" descr="Задача про стрелки часов. Задание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705100"/>
            <a:ext cx="50292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2"/>
          <p:cNvSpPr txBox="1"/>
          <p:nvPr/>
        </p:nvSpPr>
        <p:spPr>
          <a:xfrm>
            <a:off x="9227820" y="3629521"/>
            <a:ext cx="8328660" cy="3180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12 часов - 360</a:t>
            </a:r>
            <a:r>
              <a:rPr lang="en-US" sz="2400" spc="240" dirty="0" smtClean="0">
                <a:solidFill>
                  <a:srgbClr val="383838"/>
                </a:solidFill>
                <a:latin typeface="Exo 2 Medium"/>
              </a:rPr>
              <a:t>º</a:t>
            </a:r>
            <a:endParaRPr lang="ru-RU" sz="2400" spc="240" dirty="0" smtClean="0">
              <a:solidFill>
                <a:srgbClr val="383838"/>
              </a:solidFill>
              <a:latin typeface="Exo 2 Medium"/>
            </a:endParaRP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 1 часе 60 минут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 минуте 60 секунд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 часе 3600 секунд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За 1 час минутная стрелка сдвигается на 360 градусов, часовая – на 30 градусов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За минуту секундная стрелка сдвигается на 360 градусов, минутная – на 6 градусов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</p:spTree>
    <p:extLst>
      <p:ext uri="{BB962C8B-B14F-4D97-AF65-F5344CB8AC3E}">
        <p14:creationId xmlns:p14="http://schemas.microsoft.com/office/powerpoint/2010/main" val="82208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996616" y="2351050"/>
            <a:ext cx="15767384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Во сколько раз секундная стрелка вращается быстрее часовой? Почему?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432255"/>
            <a:ext cx="4457700" cy="652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>
                <a:solidFill>
                  <a:srgbClr val="FF4647"/>
                </a:solidFill>
                <a:latin typeface="Exo 2 Medium Bold"/>
              </a:rPr>
              <a:t>0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59016" y="9429270"/>
            <a:ext cx="1964026" cy="63813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821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996616" y="2351050"/>
            <a:ext cx="15767384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Во сколько раз секундная стрелка вращается быстрее часовой? Почему?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432255"/>
            <a:ext cx="4457700" cy="652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>
                <a:solidFill>
                  <a:srgbClr val="FF4647"/>
                </a:solidFill>
                <a:latin typeface="Exo 2 Medium Bold"/>
              </a:rPr>
              <a:t>0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59016" y="9429270"/>
            <a:ext cx="1964026" cy="63813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10" name="TextBox 2"/>
          <p:cNvSpPr txBox="1"/>
          <p:nvPr/>
        </p:nvSpPr>
        <p:spPr>
          <a:xfrm>
            <a:off x="1600200" y="3771900"/>
            <a:ext cx="8686800" cy="4372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За 12 часов часовая стрелка сделает один полный оборот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За 12 часов минутная стрелка сделает 12 оборотов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За 1 час секундная стрелка сделает 60 оборотов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За 12 часов секундная стрелка сделает 12 · 60 оборотов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Тогда секундная стрелка движется в 720 раз быстрее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Ответ: в 720 раз</a:t>
            </a:r>
          </a:p>
        </p:txBody>
      </p:sp>
    </p:spTree>
    <p:extLst>
      <p:ext uri="{BB962C8B-B14F-4D97-AF65-F5344CB8AC3E}">
        <p14:creationId xmlns:p14="http://schemas.microsoft.com/office/powerpoint/2010/main" val="139624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19999"/>
          </a:blip>
          <a:srcRect t="44968" r="326" b="1540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2346272"/>
            <a:ext cx="1623060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Секундная стрелка прошла 30 полных оборотов, на сколько градусов сдвинулась минутная стрелка? А часовая стрелка?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432255"/>
            <a:ext cx="4183380" cy="75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>
                <a:solidFill>
                  <a:srgbClr val="FF4647"/>
                </a:solidFill>
                <a:latin typeface="Exo 2 Medium Bold"/>
              </a:rPr>
              <a:t>Задача 1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859016" y="9429270"/>
            <a:ext cx="1964026" cy="63813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pic>
        <p:nvPicPr>
          <p:cNvPr id="9" name="Picture 2" descr="Задача про стрелки часов. Задание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589279"/>
            <a:ext cx="50292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2346272"/>
            <a:ext cx="1623060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Секундная стрелка прошла 30 полных оборотов, на сколько градусов сдвинулась минутная стрелка? А часовая стрелка?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432255"/>
            <a:ext cx="4183380" cy="75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>
                <a:solidFill>
                  <a:srgbClr val="FF4647"/>
                </a:solidFill>
                <a:latin typeface="Exo 2 Medium Bold"/>
              </a:rPr>
              <a:t>Задача 1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59016" y="9429270"/>
            <a:ext cx="1964026" cy="63813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pic>
        <p:nvPicPr>
          <p:cNvPr id="9" name="Picture 2" descr="Задача про стрелки часов. Задание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589279"/>
            <a:ext cx="50292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2"/>
          <p:cNvSpPr txBox="1"/>
          <p:nvPr/>
        </p:nvSpPr>
        <p:spPr>
          <a:xfrm>
            <a:off x="8305800" y="4911245"/>
            <a:ext cx="8328660" cy="2385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30 оборотов – 30 минут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За 30 минут минутная стрелка сдвинулась на 180 градусов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За 30 минут часовая стрелка сдвинулась на 15 градусов, так как за час она сдвигается на 30 градусов</a:t>
            </a:r>
          </a:p>
        </p:txBody>
      </p:sp>
    </p:spTree>
    <p:extLst>
      <p:ext uri="{BB962C8B-B14F-4D97-AF65-F5344CB8AC3E}">
        <p14:creationId xmlns:p14="http://schemas.microsoft.com/office/powerpoint/2010/main" val="400887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996616" y="2351050"/>
            <a:ext cx="15767384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Найдите угол между часовой и минутной стрелкой, если сейчас </a:t>
            </a: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а</a:t>
            </a:r>
            <a:r>
              <a:rPr lang="en-US" sz="2400" spc="240" dirty="0" smtClean="0">
                <a:solidFill>
                  <a:srgbClr val="383838"/>
                </a:solidFill>
                <a:latin typeface="Exo 2 Medium"/>
              </a:rPr>
              <a:t>) 13:00; 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б</a:t>
            </a:r>
            <a:r>
              <a:rPr lang="en-US" sz="2400" spc="240" dirty="0" smtClean="0">
                <a:solidFill>
                  <a:srgbClr val="383838"/>
                </a:solidFill>
                <a:latin typeface="Exo 2 Medium"/>
              </a:rPr>
              <a:t>) 16:00; 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в) 17:30; г) 19:30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432255"/>
            <a:ext cx="4457700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>
                <a:solidFill>
                  <a:srgbClr val="FF4647"/>
                </a:solidFill>
                <a:latin typeface="Exo 2 Medium Bold"/>
              </a:rPr>
              <a:t>2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59016" y="9429270"/>
            <a:ext cx="1964026" cy="63813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591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996616" y="2351050"/>
            <a:ext cx="15767384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Найдите угол между часовой и минутной стрелкой, если сейчас </a:t>
            </a: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а</a:t>
            </a:r>
            <a:r>
              <a:rPr lang="en-US" sz="2400" spc="240" dirty="0" smtClean="0">
                <a:solidFill>
                  <a:srgbClr val="383838"/>
                </a:solidFill>
                <a:latin typeface="Exo 2 Medium"/>
              </a:rPr>
              <a:t>) 13:00; 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б</a:t>
            </a:r>
            <a:r>
              <a:rPr lang="en-US" sz="2400" spc="240" dirty="0" smtClean="0">
                <a:solidFill>
                  <a:srgbClr val="383838"/>
                </a:solidFill>
                <a:latin typeface="Exo 2 Medium"/>
              </a:rPr>
              <a:t>) 16:00; 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в) 17:30; г) 19:30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432255"/>
            <a:ext cx="4457700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>
                <a:solidFill>
                  <a:srgbClr val="FF4647"/>
                </a:solidFill>
                <a:latin typeface="Exo 2 Medium Bold"/>
              </a:rPr>
              <a:t>2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59016" y="9429270"/>
            <a:ext cx="1964026" cy="63813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461806"/>
            <a:ext cx="4530852" cy="4681728"/>
          </a:xfrm>
          <a:prstGeom prst="rect">
            <a:avLst/>
          </a:prstGeom>
        </p:spPr>
      </p:pic>
      <p:cxnSp>
        <p:nvCxnSpPr>
          <p:cNvPr id="21" name="Прямая со стрелкой 20"/>
          <p:cNvCxnSpPr/>
          <p:nvPr/>
        </p:nvCxnSpPr>
        <p:spPr>
          <a:xfrm flipV="1">
            <a:off x="4191000" y="5129808"/>
            <a:ext cx="381000" cy="623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 flipV="1">
            <a:off x="4191000" y="4381500"/>
            <a:ext cx="0" cy="1371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57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776</Words>
  <Application>Microsoft Office PowerPoint</Application>
  <PresentationFormat>Произвольный</PresentationFormat>
  <Paragraphs>78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6" baseType="lpstr">
      <vt:lpstr>Calibri</vt:lpstr>
      <vt:lpstr>Exo 2 Medium</vt:lpstr>
      <vt:lpstr>Arial</vt:lpstr>
      <vt:lpstr>Exo 2 Medium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Шаблон для Олмата</dc:title>
  <dc:creator>Дарья</dc:creator>
  <cp:lastModifiedBy>Дарья</cp:lastModifiedBy>
  <cp:revision>11</cp:revision>
  <dcterms:created xsi:type="dcterms:W3CDTF">2006-08-16T00:00:00Z</dcterms:created>
  <dcterms:modified xsi:type="dcterms:W3CDTF">2021-10-07T13:31:39Z</dcterms:modified>
  <dc:identifier>DAD6Q3u_Waw</dc:identifier>
</cp:coreProperties>
</file>